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04" r:id="rId137"/>
    <p:sldId id="405" r:id="rId138"/>
    <p:sldId id="406" r:id="rId139"/>
    <p:sldId id="407" r:id="rId140"/>
    <p:sldId id="408" r:id="rId141"/>
    <p:sldId id="409" r:id="rId142"/>
    <p:sldId id="290" r:id="rId143"/>
    <p:sldId id="291" r:id="rId144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ableStyles" Target="tableStyle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04/13/2025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13.04.2025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7.png"/><Relationship Id="rId5" Type="http://schemas.openxmlformats.org/officeDocument/2006/relationships/image" Target="../media/image366.png"/><Relationship Id="rId4" Type="http://schemas.openxmlformats.org/officeDocument/2006/relationships/image" Target="../media/image36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Determines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11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needed: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 needed: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44114</TotalTime>
  <Words>3593</Words>
  <Application>Microsoft Office PowerPoint</Application>
  <PresentationFormat>Widescreen</PresentationFormat>
  <Paragraphs>593</Paragraphs>
  <Slides>143</Slides>
  <Notes>7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1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142</cp:revision>
  <dcterms:created xsi:type="dcterms:W3CDTF">2024-09-22T16:26:10Z</dcterms:created>
  <dcterms:modified xsi:type="dcterms:W3CDTF">2025-04-13T13:11:23Z</dcterms:modified>
</cp:coreProperties>
</file>